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sldIdLst>
    <p:sldId id="269" r:id="rId2"/>
    <p:sldId id="257" r:id="rId3"/>
    <p:sldId id="276" r:id="rId4"/>
    <p:sldId id="279" r:id="rId5"/>
    <p:sldId id="277" r:id="rId6"/>
    <p:sldId id="258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AA47829-FD8B-4D4D-A9D4-1E314A78C1E3}">
          <p14:sldIdLst>
            <p14:sldId id="269"/>
            <p14:sldId id="257"/>
            <p14:sldId id="276"/>
            <p14:sldId id="279"/>
            <p14:sldId id="27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ka1996.ru@mail.ru" initials="m" lastIdx="2" clrIdx="0">
    <p:extLst>
      <p:ext uri="{19B8F6BF-5375-455C-9EA6-DF929625EA0E}">
        <p15:presenceInfo xmlns:p15="http://schemas.microsoft.com/office/powerpoint/2012/main" userId="3f30a7807d3c87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BD4333-8765-4373-994B-B2C4CD30C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2E359-43A8-4663-B374-AFF6F46ED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17E991-6BF7-42FB-BD5A-381824A0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2ACFB8-7506-482D-B231-C980C2D8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199F4-016C-452B-B92B-FD7594D6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34184A-E97B-4C44-A738-C6808DD2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75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1E52A-445B-4003-8330-C9C1F8D1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384515-B604-4B81-958B-46C790F0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75CF8-AA8A-4D65-81AB-92AA624C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0C2321-D046-43DC-822E-2B925CBA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DF8C07-8301-4549-A144-486E743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301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57117D0-51FF-462F-87A5-8F763DB29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F9D19D-DDD9-442E-A974-5F562456F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332ADB-FF6B-4182-A33F-F14AA33D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C536EC-5EE7-4A1D-AB65-56333D7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528C87-E0CC-4401-80B2-1A5FE0B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45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1CE25-4CC8-4524-BC78-945C03B8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2EFDD-9C97-4DFA-B7EF-AA3097E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11039C-F79B-42AD-9BEE-8CAB91121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5B3BBB-379E-452D-98B8-D8F09297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B9BBEE-97C2-4DE1-9006-388B69B1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5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1288A-C689-4F3C-A5D6-7DFC82AE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1F03C4-D983-4605-8DDC-22969BB0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2F1836-FDAE-4D30-9F24-CA0C3165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B648A3-3C2E-4580-86E1-FF7C49CF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98BB75-5A23-4C9E-A6FC-F0D54090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52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E8138-14BB-479F-8605-6229E0BB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12C7E9-342B-4821-B80C-A1735E154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929AAF-2AEE-463F-87B7-30D4C837A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44FC70-6B0C-4C37-9243-D068CA3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4D70FB-2759-4EF1-A94D-A626DEB0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15A50F-847C-4446-9B00-F674A888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77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C5604-E9BD-4F6E-9BF9-7530919B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5D398E-C1B1-4ABE-B800-2CB4B42C8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75FA8E-4762-45B3-AAA3-EF59D8E8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BC3476-8D2B-4747-A6DA-4E52D434E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3CD930-E2D9-45CB-9825-F84B23C7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1AF7561-EABF-431C-A944-66AF5BB6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63B115A-3794-4F0E-A7BC-357B63B7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DC624C-5A8D-47E2-99D3-1B8ADAA8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3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82B8A-6393-4839-911C-43F299D5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32EC08-A86C-43AF-8549-E8558FB4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E06BBC2-C32C-4CC3-8AC2-FAA8B52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288163-F7B8-45C6-B5DC-795CA5FA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85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3CBDD11-2CE3-4DBE-ABA9-CF73E343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31AB9AE-55CF-47DB-9199-08CD7E4C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9D9D63-08B9-457F-B339-7BA8E489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40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89639-1F31-423A-BEA4-025341FE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936EB-4833-428D-9D0D-85E67C5B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4EE994-AAE4-4140-BEBC-A18F27FB5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F5E72C-0030-4918-BE76-309E9444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DB6F35-947F-412D-9DEB-BCCDDC9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41BDB-D5E8-4538-8253-C81DEFC9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36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518AA-415E-4B9E-B6CE-3D9512DC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757C97-FB6D-45E9-86D6-4D17B9E4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7D716E-729A-4CEE-A527-D5A88DC2C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5531C1-0989-42F3-8B55-ED2B6369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A5DC33-81AA-4C8B-9524-D9DBAF26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42AD5DE-476C-4848-A5E6-177BF17C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25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B0211F-5DAB-494F-AF3E-16B93A60AB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3A4367-D87A-4656-9B82-E7F93FA2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BF2EBB-B7FB-4F01-8B69-0598994E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4841F7-36A3-4C94-A4C4-CB9E46D09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F820C-B785-448C-93BD-B7ED23A5B337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15597-1FA5-476A-9CF9-902C4952C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B2BF89-047B-45E4-8349-A678D5B03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A834-6F80-4F3C-BC50-3CA403D2EA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15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C24218-29D0-43E7-B973-3A86BC18B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6" y="1668545"/>
            <a:ext cx="7199313" cy="394430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645BE-4112-4B68-BCBC-8420E6FC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62" y="858459"/>
            <a:ext cx="8957042" cy="2225609"/>
          </a:xfrm>
        </p:spPr>
        <p:txBody>
          <a:bodyPr>
            <a:noAutofit/>
          </a:bodyPr>
          <a:lstStyle/>
          <a:p>
            <a:r>
              <a:rPr lang="ru-RU" sz="3600" b="1" dirty="0"/>
              <a:t>ПРОГРАММНАЯ СИСТЕМА ДЛЯ НАВИГАЦИИ В АКВАТОРИИ НА ОСНОВЕ КЛАСТЕРИЗАЦИИ ТРАЕКТОРИЙ ДВИЖЕНИЯ СУДОВ</a:t>
            </a:r>
            <a:br>
              <a:rPr lang="ru-RU" sz="3600" b="1" dirty="0"/>
            </a:br>
            <a:endParaRPr lang="ru-RU" sz="36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AD545E-19C1-4929-97E1-2CD84DFF1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03" y="6226439"/>
            <a:ext cx="9440144" cy="529599"/>
          </a:xfrm>
        </p:spPr>
        <p:txBody>
          <a:bodyPr>
            <a:normAutofit/>
          </a:bodyPr>
          <a:lstStyle/>
          <a:p>
            <a:r>
              <a:rPr lang="ru-RU" sz="2000" dirty="0"/>
              <a:t>Подготовили: Дудко Денис Олегович и Сазонтова Мария Дмитриевна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864607-9450-4E19-81D2-2CEC1CCA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70" y="2915005"/>
            <a:ext cx="5460333" cy="357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C8493C9-2B72-4F13-B955-226C5D038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01" y="869623"/>
            <a:ext cx="8999456" cy="5118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Обеспечение навигационной безопасности движения является </a:t>
            </a:r>
            <a:r>
              <a:rPr lang="ru-RU" sz="2400" b="1" dirty="0"/>
              <a:t>главной проблемой</a:t>
            </a:r>
            <a:r>
              <a:rPr lang="ru-RU" sz="2400" dirty="0"/>
              <a:t>, решаемой судоводителями и операторами береговых служб при эксплуатации морских судов, а точнее:</a:t>
            </a:r>
          </a:p>
          <a:p>
            <a:pPr marL="0" indent="0">
              <a:buNone/>
            </a:pPr>
            <a:endParaRPr lang="ru-RU" sz="2400" dirty="0"/>
          </a:p>
          <a:p>
            <a:pPr lvl="2"/>
            <a:r>
              <a:rPr lang="ru-RU" sz="2400" dirty="0"/>
              <a:t>оценка риска опасного сближения</a:t>
            </a:r>
          </a:p>
          <a:p>
            <a:pPr lvl="2"/>
            <a:r>
              <a:rPr lang="ru-RU" sz="2400" dirty="0"/>
              <a:t>предупреждение опасного сближения </a:t>
            </a:r>
          </a:p>
          <a:p>
            <a:pPr lvl="2"/>
            <a:r>
              <a:rPr lang="ru-RU" sz="2400" dirty="0"/>
              <a:t>планирование траектории безопасного движения </a:t>
            </a:r>
          </a:p>
          <a:p>
            <a:pPr lvl="2"/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В условиях нагруженного трафика </a:t>
            </a:r>
            <a:r>
              <a:rPr lang="ru-RU" sz="2400" dirty="0"/>
              <a:t>требуется разработка новых методов в области безопасного судовождения, оптимизирующих работу бортовых и береговых систем управления движением.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03BB58-DE7B-491E-936F-49B0D4A5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3" y="1743958"/>
            <a:ext cx="3909110" cy="424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DFFAAB-3755-441C-BA67-24EF8BEB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2" y="-84841"/>
            <a:ext cx="10497532" cy="629851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CC64C43-A92E-426D-8A9D-976749B6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2" y="1555038"/>
            <a:ext cx="109453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Определение схем движения может осуществляться путём </a:t>
            </a:r>
            <a:r>
              <a:rPr lang="ru-RU" sz="2400" b="1" dirty="0"/>
              <a:t>выделения устоявшихся, выработанных эксплуатационной практикой паттернов движения </a:t>
            </a:r>
            <a:r>
              <a:rPr lang="ru-RU" sz="2400" dirty="0"/>
              <a:t>конкретной морской акватории. 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8E9804-5079-4AB7-9238-9843C8F64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19" y="2473383"/>
            <a:ext cx="2510685" cy="307583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4011CB-A856-47CE-8A14-092954D9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4674" y="3230448"/>
            <a:ext cx="2361326" cy="2829579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C01025-4E51-4CCC-BD9C-659B0D947619}"/>
              </a:ext>
            </a:extLst>
          </p:cNvPr>
          <p:cNvSpPr/>
          <p:nvPr/>
        </p:nvSpPr>
        <p:spPr>
          <a:xfrm>
            <a:off x="687371" y="701193"/>
            <a:ext cx="10747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Одним из элементов организации коллективного движения на море является система </a:t>
            </a:r>
            <a:r>
              <a:rPr lang="ru-RU" sz="2400" b="1" dirty="0"/>
              <a:t>установления путей движения судов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0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06D237-08D3-4924-AF2D-F8420AFA4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0903">
            <a:off x="7916231" y="3037472"/>
            <a:ext cx="4206637" cy="2662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CBCDA-D66B-4CC3-B0C4-79B0A4E4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Что Вы получите: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3AD158D-6845-4E1A-BCE6-A64AA0FE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Приложение, которое проложит маршрут в акватории наиболее оптимально!</a:t>
            </a:r>
          </a:p>
          <a:p>
            <a:pPr marL="0" indent="0">
              <a:buNone/>
            </a:pPr>
            <a:r>
              <a:rPr lang="ru-RU" u="sng" dirty="0"/>
              <a:t>Как это работает?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A28A8FE-978C-4F6A-A52F-2ED0F92C4F54}"/>
              </a:ext>
            </a:extLst>
          </p:cNvPr>
          <p:cNvSpPr txBox="1">
            <a:spLocks/>
          </p:cNvSpPr>
          <p:nvPr/>
        </p:nvSpPr>
        <p:spPr>
          <a:xfrm>
            <a:off x="838199" y="2985941"/>
            <a:ext cx="77024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На вход подаются данные о маршрутах судов в акватории с открытых интернет-ресурсов, например, </a:t>
            </a:r>
            <a:r>
              <a:rPr lang="en-US" sz="2400" dirty="0"/>
              <a:t>Marine Traffic </a:t>
            </a:r>
            <a:r>
              <a:rPr lang="ru-RU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Далее эти данные анализируются с помощью алгоритмов кластеризации и разбиваются на «полигоны»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На основе этих «полигонов» прокладывается наиболее оптимальный маршрут в заданной акватории</a:t>
            </a:r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519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EF62F-8480-4B03-B3D1-D1D0F050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26" y="437249"/>
            <a:ext cx="10515600" cy="1325563"/>
          </a:xfrm>
        </p:spPr>
        <p:txBody>
          <a:bodyPr/>
          <a:lstStyle/>
          <a:p>
            <a:r>
              <a:rPr lang="ru-RU" dirty="0"/>
              <a:t>Как это будет выглядеть: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994A50-DBC9-461B-B5A6-04A9F140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8" y="1937655"/>
            <a:ext cx="5185526" cy="29826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188894-3E45-4A61-AD9E-5CB4D748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8166"/>
            <a:ext cx="5185526" cy="29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485A9E-DD7B-4763-97AF-106AFD36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837" y="204640"/>
            <a:ext cx="6448720" cy="64487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5C6E71-2604-4D43-A2E5-434AB35F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ru-RU" dirty="0"/>
              <a:t>Почему Вам это нужно?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4CF703E-B2D6-4316-BB33-EB868CD8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Используя полученную схему движения, планировщик маршрута сможет проложить маршрут так, чтобы он учитывал особенности движения в акватории и насыщенность трафика;</a:t>
            </a:r>
          </a:p>
          <a:p>
            <a:pPr marL="0" indent="0">
              <a:buNone/>
            </a:pPr>
            <a:endParaRPr lang="ru-RU" sz="2400" dirty="0"/>
          </a:p>
          <a:p>
            <a:r>
              <a:rPr lang="ru-RU" sz="2400" dirty="0"/>
              <a:t>Зная схему движения, можно отследить суда, требующие внимания – резкий переход между стандартными линиями движения может говорить о незаконной деятельности судна;</a:t>
            </a:r>
          </a:p>
          <a:p>
            <a:endParaRPr lang="ru-RU" sz="2400" dirty="0"/>
          </a:p>
          <a:p>
            <a:r>
              <a:rPr lang="ru-RU" sz="2400" dirty="0"/>
              <a:t>Планирование маршрутов судов на основе информации о характерном движении представляется актуальным в том числе в свете перспективного развития беспилотного судоходства.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6473710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w927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powerpointbase.com-w927</Template>
  <TotalTime>2080</TotalTime>
  <Words>249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powerpointbase.com-w927</vt:lpstr>
      <vt:lpstr>ПРОГРАММНАЯ СИСТЕМА ДЛЯ НАВИГАЦИИ В АКВАТОРИИ НА ОСНОВЕ КЛАСТЕРИЗАЦИИ ТРАЕКТОРИЙ ДВИЖЕНИЯ СУДОВ </vt:lpstr>
      <vt:lpstr>Презентация PowerPoint</vt:lpstr>
      <vt:lpstr>Презентация PowerPoint</vt:lpstr>
      <vt:lpstr>Что Вы получите:</vt:lpstr>
      <vt:lpstr>Как это будет выглядеть:</vt:lpstr>
      <vt:lpstr>Почему Вам это нужно?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пробник</dc:title>
  <dc:creator>marinka1996.ru@mail.ru</dc:creator>
  <cp:lastModifiedBy>marinka1996.ru@mail.ru</cp:lastModifiedBy>
  <cp:revision>33</cp:revision>
  <dcterms:created xsi:type="dcterms:W3CDTF">2021-12-19T04:57:26Z</dcterms:created>
  <dcterms:modified xsi:type="dcterms:W3CDTF">2022-10-20T06:58:46Z</dcterms:modified>
</cp:coreProperties>
</file>